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3" r:id="rId6"/>
    <p:sldId id="265" r:id="rId7"/>
    <p:sldId id="266" r:id="rId8"/>
    <p:sldId id="279" r:id="rId9"/>
    <p:sldId id="261" r:id="rId10"/>
    <p:sldId id="262" r:id="rId11"/>
    <p:sldId id="260" r:id="rId12"/>
    <p:sldId id="271" r:id="rId13"/>
    <p:sldId id="267" r:id="rId14"/>
    <p:sldId id="268" r:id="rId15"/>
    <p:sldId id="277" r:id="rId16"/>
    <p:sldId id="269" r:id="rId17"/>
    <p:sldId id="270" r:id="rId18"/>
    <p:sldId id="273" r:id="rId19"/>
    <p:sldId id="264" r:id="rId20"/>
    <p:sldId id="280" r:id="rId21"/>
    <p:sldId id="275" r:id="rId22"/>
    <p:sldId id="276" r:id="rId23"/>
    <p:sldId id="278" r:id="rId24"/>
    <p:sldId id="281" r:id="rId25"/>
    <p:sldId id="282" r:id="rId26"/>
    <p:sldId id="283" r:id="rId27"/>
    <p:sldId id="284" r:id="rId28"/>
    <p:sldId id="285" r:id="rId29"/>
    <p:sldId id="286" r:id="rId30"/>
    <p:sldId id="274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8" autoAdjust="0"/>
  </p:normalViewPr>
  <p:slideViewPr>
    <p:cSldViewPr>
      <p:cViewPr varScale="1">
        <p:scale>
          <a:sx n="68" d="100"/>
          <a:sy n="68" d="100"/>
        </p:scale>
        <p:origin x="4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5EE98-2C1E-4BEE-862A-782602326E8F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426170"/>
          </a:xfrm>
        </p:spPr>
        <p:txBody>
          <a:bodyPr>
            <a:normAutofit/>
          </a:bodyPr>
          <a:lstStyle/>
          <a:p>
            <a:r>
              <a:rPr lang="pl-PL" sz="8000" b="1" dirty="0">
                <a:latin typeface="Gabriola" pitchFamily="82" charset="0"/>
              </a:rPr>
              <a:t>Moja rodzina</a:t>
            </a:r>
          </a:p>
        </p:txBody>
      </p:sp>
      <p:pic>
        <p:nvPicPr>
          <p:cNvPr id="1026" name="Picture 2" descr="RODZINNY KONKURS PLASTYCZNY &quot;MOJA RODZINA&quot; - Przedszkole ...">
            <a:extLst>
              <a:ext uri="{FF2B5EF4-FFF2-40B4-BE49-F238E27FC236}">
                <a16:creationId xmlns:a16="http://schemas.microsoft.com/office/drawing/2014/main" id="{D84422E6-258E-444B-95BC-01A0437C0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92" y="1700808"/>
            <a:ext cx="7554416" cy="488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715000"/>
            <a:ext cx="8229600" cy="1143000"/>
          </a:xfrm>
        </p:spPr>
        <p:txBody>
          <a:bodyPr/>
          <a:lstStyle/>
          <a:p>
            <a:r>
              <a:rPr lang="pl-PL" b="1" dirty="0"/>
              <a:t>BRAT</a:t>
            </a:r>
          </a:p>
        </p:txBody>
      </p:sp>
      <p:pic>
        <p:nvPicPr>
          <p:cNvPr id="15362" name="Picture 2" descr="Naklejka Chłopiec z plecakami • Pixers® - Żyjemy by zmieniać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0"/>
            <a:ext cx="4219575" cy="5667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Rodzeństwo</a:t>
            </a:r>
            <a:br>
              <a:rPr lang="pl-PL" dirty="0"/>
            </a:br>
            <a:r>
              <a:rPr lang="pl-PL" dirty="0" err="1"/>
              <a:t>Ro</a:t>
            </a:r>
            <a:r>
              <a:rPr lang="pl-PL" dirty="0"/>
              <a:t> – </a:t>
            </a:r>
            <a:r>
              <a:rPr lang="pl-PL" dirty="0" err="1"/>
              <a:t>dzeń</a:t>
            </a:r>
            <a:r>
              <a:rPr lang="pl-PL" dirty="0"/>
              <a:t> - </a:t>
            </a:r>
            <a:r>
              <a:rPr lang="pl-PL" dirty="0" err="1"/>
              <a:t>stwo</a:t>
            </a:r>
            <a:endParaRPr lang="pl-PL" dirty="0"/>
          </a:p>
        </p:txBody>
      </p:sp>
      <p:pic>
        <p:nvPicPr>
          <p:cNvPr id="4" name="Picture 2" descr="Naklejka Chłopiec z plecakami • Pixers® - Żyjemy by zmieniać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214290"/>
            <a:ext cx="4219575" cy="5667344"/>
          </a:xfrm>
          <a:prstGeom prst="rect">
            <a:avLst/>
          </a:prstGeom>
          <a:noFill/>
        </p:spPr>
      </p:pic>
      <p:pic>
        <p:nvPicPr>
          <p:cNvPr id="14338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85728"/>
            <a:ext cx="3662365" cy="5500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357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NIEMOWLĘ</a:t>
            </a:r>
            <a:br>
              <a:rPr lang="pl-PL" b="1" dirty="0"/>
            </a:br>
            <a:r>
              <a:rPr lang="pl-PL" dirty="0"/>
              <a:t>N IE – MO - WLĘ</a:t>
            </a:r>
            <a:br>
              <a:rPr lang="pl-PL" b="1" dirty="0"/>
            </a:br>
            <a:endParaRPr lang="pl-PL" b="1" dirty="0"/>
          </a:p>
        </p:txBody>
      </p:sp>
      <p:pic>
        <p:nvPicPr>
          <p:cNvPr id="4" name="Picture 2" descr="Cartoon character, crawling little baby boy | Premium Ve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357298"/>
            <a:ext cx="59626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BABCIA</a:t>
            </a:r>
            <a:br>
              <a:rPr lang="pl-PL" b="1" dirty="0"/>
            </a:br>
            <a:r>
              <a:rPr lang="pl-PL" dirty="0"/>
              <a:t>BAB - CIA</a:t>
            </a:r>
          </a:p>
        </p:txBody>
      </p:sp>
      <p:pic>
        <p:nvPicPr>
          <p:cNvPr id="3" name="Picture 2" descr=" 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190" b="7389"/>
          <a:stretch>
            <a:fillRect/>
          </a:stretch>
        </p:blipFill>
        <p:spPr bwMode="auto">
          <a:xfrm>
            <a:off x="3357554" y="0"/>
            <a:ext cx="3643338" cy="5729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DZIADEK</a:t>
            </a:r>
            <a:br>
              <a:rPr lang="pl-PL" dirty="0"/>
            </a:br>
            <a:r>
              <a:rPr lang="pl-PL" dirty="0"/>
              <a:t>DZIA - DEK</a:t>
            </a:r>
          </a:p>
        </p:txBody>
      </p:sp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619" b="7389"/>
          <a:stretch>
            <a:fillRect/>
          </a:stretch>
        </p:blipFill>
        <p:spPr bwMode="auto">
          <a:xfrm>
            <a:off x="1714480" y="0"/>
            <a:ext cx="3929090" cy="5729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  Dziadkowie</a:t>
            </a:r>
            <a:br>
              <a:rPr lang="pl-PL" dirty="0"/>
            </a:br>
            <a:r>
              <a:rPr lang="pl-PL" dirty="0"/>
              <a:t>        Dziad – ko - wie</a:t>
            </a:r>
          </a:p>
        </p:txBody>
      </p:sp>
      <p:pic>
        <p:nvPicPr>
          <p:cNvPr id="34818" name="Picture 2" descr=" 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389"/>
          <a:stretch>
            <a:fillRect/>
          </a:stretch>
        </p:blipFill>
        <p:spPr bwMode="auto">
          <a:xfrm>
            <a:off x="1785918" y="0"/>
            <a:ext cx="6000792" cy="5729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1606" y="55078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CIOCIA</a:t>
            </a:r>
            <a:br>
              <a:rPr lang="pl-PL" dirty="0"/>
            </a:br>
            <a:r>
              <a:rPr lang="pl-PL" dirty="0"/>
              <a:t>CIO - CIA</a:t>
            </a:r>
          </a:p>
        </p:txBody>
      </p:sp>
      <p:pic>
        <p:nvPicPr>
          <p:cNvPr id="9218" name="Picture 2" descr="Cooking Mom Clipart - Cartoon Mom, Cliparts &amp; Cartoons - Jing.f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0"/>
            <a:ext cx="4368843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WUJA</a:t>
            </a:r>
            <a:br>
              <a:rPr lang="pl-PL" dirty="0"/>
            </a:br>
            <a:r>
              <a:rPr lang="pl-PL" dirty="0"/>
              <a:t>WU - JA</a:t>
            </a:r>
          </a:p>
        </p:txBody>
      </p:sp>
      <p:pic>
        <p:nvPicPr>
          <p:cNvPr id="8194" name="Picture 2" descr="Boy In Classic Black Suit Happy Schoolkid In Vector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67" r="27383" b="15895"/>
          <a:stretch>
            <a:fillRect/>
          </a:stretch>
        </p:blipFill>
        <p:spPr bwMode="auto">
          <a:xfrm>
            <a:off x="2928926" y="-571528"/>
            <a:ext cx="3429024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KUZYN            KUZYNKA</a:t>
            </a:r>
            <a:br>
              <a:rPr lang="pl-PL" dirty="0"/>
            </a:br>
            <a:r>
              <a:rPr lang="pl-PL" dirty="0"/>
              <a:t>      KU - ZYN         KU – ZYN- KA</a:t>
            </a:r>
          </a:p>
        </p:txBody>
      </p:sp>
      <p:pic>
        <p:nvPicPr>
          <p:cNvPr id="7170" name="Picture 2" descr="Szczęśliwy Chłopiec I Dziewczynka Gotowy, Aby Wrócić Do Szkoły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0"/>
            <a:ext cx="5962650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zczęśliwa Duża Rodzina Na Plaży. Rodzina Na Wakacjach, Chodzeni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5122" name="Picture 2" descr="C:\Users\Admin\AppData\Local\Microsoft\Windows\INetCache\IE\Z3SMWSYB\220px-Love_Heart_SVG.svg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357430"/>
            <a:ext cx="1143008" cy="1039098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714480" y="1500174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/>
              <a:t>Rodzina jest najważniejsza!</a:t>
            </a:r>
          </a:p>
        </p:txBody>
      </p:sp>
      <p:pic>
        <p:nvPicPr>
          <p:cNvPr id="5123" name="Picture 3" descr="C:\Users\Admin\AppData\Local\Microsoft\Windows\INetCache\IE\Z3SMWSYB\220px-Love_Heart_SVG.svg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714356"/>
            <a:ext cx="976312" cy="887556"/>
          </a:xfrm>
          <a:prstGeom prst="rect">
            <a:avLst/>
          </a:prstGeom>
          <a:noFill/>
        </p:spPr>
      </p:pic>
      <p:pic>
        <p:nvPicPr>
          <p:cNvPr id="5124" name="Picture 4" descr="C:\Users\Admin\AppData\Local\Microsoft\Windows\INetCache\IE\Z3SMWSYB\220px-Love_Heart_SVG.svg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428868"/>
            <a:ext cx="1257309" cy="1143008"/>
          </a:xfrm>
          <a:prstGeom prst="rect">
            <a:avLst/>
          </a:prstGeom>
          <a:noFill/>
        </p:spPr>
      </p:pic>
      <p:pic>
        <p:nvPicPr>
          <p:cNvPr id="5125" name="Picture 5" descr="C:\Users\Admin\AppData\Local\Microsoft\Windows\INetCache\IE\Z3SMWSYB\220px-Love_Heart_SVG.svg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785794"/>
            <a:ext cx="904874" cy="822613"/>
          </a:xfrm>
          <a:prstGeom prst="rect">
            <a:avLst/>
          </a:prstGeom>
          <a:noFill/>
        </p:spPr>
      </p:pic>
      <p:pic>
        <p:nvPicPr>
          <p:cNvPr id="5126" name="Picture 6" descr="C:\Users\Admin\AppData\Local\Microsoft\Windows\INetCache\IE\Z3SMWSYB\220px-Love_Heart_SVG.svg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428868"/>
            <a:ext cx="1285884" cy="1168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  <a:noFill/>
        </p:spPr>
        <p:txBody>
          <a:bodyPr/>
          <a:lstStyle/>
          <a:p>
            <a:pPr>
              <a:buNone/>
            </a:pPr>
            <a:r>
              <a:rPr lang="pl-PL" b="1" dirty="0"/>
              <a:t>	Rodzina </a:t>
            </a:r>
            <a:r>
              <a:rPr lang="pl-PL" dirty="0"/>
              <a:t>– grupa osób powiązanych ze sobą poprzez pokrewieństwo lub wspólne zamieszkiwanie.</a:t>
            </a:r>
          </a:p>
        </p:txBody>
      </p:sp>
      <p:pic>
        <p:nvPicPr>
          <p:cNvPr id="16386" name="Picture 2" descr="Rodzina Dzieci Obrazy clipart | Obrazy premium w wysokiej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7"/>
            <a:ext cx="2920408" cy="2654916"/>
          </a:xfrm>
          <a:prstGeom prst="rect">
            <a:avLst/>
          </a:prstGeom>
          <a:noFill/>
        </p:spPr>
      </p:pic>
      <p:pic>
        <p:nvPicPr>
          <p:cNvPr id="16388" name="Picture 4" descr="RODZINY WSPIERAJĄCE - Gminny Ośrodek Pomocy Społeczne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6253" y="2636912"/>
            <a:ext cx="4691943" cy="3892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roup funny happy family cartoon | Premium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5962650" cy="607220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pl-PL" b="1" dirty="0"/>
              <a:t>Wymień członków swojej rodziny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Picture 4" descr="RODZINY WSPIERAJĄCE - Gminny Ośrodek Pomocy Społeczne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5" name="Łącznik prosty 4"/>
          <p:cNvCxnSpPr/>
          <p:nvPr/>
        </p:nvCxnSpPr>
        <p:spPr>
          <a:xfrm rot="5400000">
            <a:off x="-1357330" y="3429000"/>
            <a:ext cx="685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 rot="5400000">
            <a:off x="2000256" y="3429000"/>
            <a:ext cx="685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 rot="5400000">
            <a:off x="3714768" y="3429000"/>
            <a:ext cx="685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 rot="5400000">
            <a:off x="357182" y="3429000"/>
            <a:ext cx="685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\Desktop\l.png"/>
          <p:cNvPicPr>
            <a:picLocks noChangeAspect="1" noChangeArrowheads="1"/>
          </p:cNvPicPr>
          <p:nvPr/>
        </p:nvPicPr>
        <p:blipFill>
          <a:blip r:embed="rId2"/>
          <a:srcRect l="1823" r="14843" b="2809"/>
          <a:stretch>
            <a:fillRect/>
          </a:stretch>
        </p:blipFill>
        <p:spPr bwMode="auto">
          <a:xfrm>
            <a:off x="1214414" y="285728"/>
            <a:ext cx="6929486" cy="6243733"/>
          </a:xfrm>
          <a:prstGeom prst="rect">
            <a:avLst/>
          </a:prstGeom>
          <a:noFill/>
        </p:spPr>
      </p:pic>
      <p:pic>
        <p:nvPicPr>
          <p:cNvPr id="22530" name="Picture 2" descr="Mała Dziewczynka Z Plecak Kreskówką Ilustracja Wektor - Ilustracja ..."/>
          <p:cNvPicPr>
            <a:picLocks noChangeAspect="1" noChangeArrowheads="1"/>
          </p:cNvPicPr>
          <p:nvPr/>
        </p:nvPicPr>
        <p:blipFill>
          <a:blip r:embed="rId3" cstate="print"/>
          <a:srcRect l="24375" r="26875"/>
          <a:stretch>
            <a:fillRect/>
          </a:stretch>
        </p:blipFill>
        <p:spPr bwMode="auto">
          <a:xfrm>
            <a:off x="1214414" y="4857760"/>
            <a:ext cx="1143008" cy="2000240"/>
          </a:xfrm>
          <a:prstGeom prst="rect">
            <a:avLst/>
          </a:prstGeom>
          <a:noFill/>
        </p:spPr>
      </p:pic>
      <p:pic>
        <p:nvPicPr>
          <p:cNvPr id="22532" name="Picture 4" descr="Dom Obrazy EPS Kliparty Wektorowe . 543 456 Dom ilustracje ..."/>
          <p:cNvPicPr>
            <a:picLocks noChangeAspect="1" noChangeArrowheads="1"/>
          </p:cNvPicPr>
          <p:nvPr/>
        </p:nvPicPr>
        <p:blipFill>
          <a:blip r:embed="rId4"/>
          <a:srcRect b="7216"/>
          <a:stretch>
            <a:fillRect/>
          </a:stretch>
        </p:blipFill>
        <p:spPr bwMode="auto">
          <a:xfrm>
            <a:off x="6715140" y="0"/>
            <a:ext cx="1981200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Zbiórka karmy – Szkoła Podstawowa nr 1"/>
          <p:cNvPicPr>
            <a:picLocks noChangeAspect="1" noChangeArrowheads="1"/>
          </p:cNvPicPr>
          <p:nvPr/>
        </p:nvPicPr>
        <p:blipFill>
          <a:blip r:embed="rId2"/>
          <a:srcRect l="13045" r="8694"/>
          <a:stretch>
            <a:fillRect/>
          </a:stretch>
        </p:blipFill>
        <p:spPr bwMode="auto">
          <a:xfrm>
            <a:off x="8001024" y="5214926"/>
            <a:ext cx="1142976" cy="1643074"/>
          </a:xfrm>
          <a:prstGeom prst="rect">
            <a:avLst/>
          </a:prstGeom>
          <a:noFill/>
        </p:spPr>
      </p:pic>
      <p:pic>
        <p:nvPicPr>
          <p:cNvPr id="3" name="Picture 2" descr="C:\Users\Admin\Documents\Dokumenty\Przedszkole\Łąka w maju\yy.png"/>
          <p:cNvPicPr>
            <a:picLocks noChangeAspect="1" noChangeArrowheads="1"/>
          </p:cNvPicPr>
          <p:nvPr/>
        </p:nvPicPr>
        <p:blipFill>
          <a:blip r:embed="rId3"/>
          <a:srcRect l="17338" r="19150" b="-1965"/>
          <a:stretch>
            <a:fillRect/>
          </a:stretch>
        </p:blipFill>
        <p:spPr bwMode="auto">
          <a:xfrm>
            <a:off x="857224" y="0"/>
            <a:ext cx="7215206" cy="6858000"/>
          </a:xfrm>
          <a:prstGeom prst="rect">
            <a:avLst/>
          </a:prstGeom>
          <a:noFill/>
        </p:spPr>
      </p:pic>
      <p:pic>
        <p:nvPicPr>
          <p:cNvPr id="4" name="Picture 2" descr="Szczęśliwy Chłopiec I Dziewczynka Gotowy, Aby Wrócić Do Szkoły ..."/>
          <p:cNvPicPr>
            <a:picLocks noChangeAspect="1" noChangeArrowheads="1"/>
          </p:cNvPicPr>
          <p:nvPr/>
        </p:nvPicPr>
        <p:blipFill>
          <a:blip r:embed="rId4" cstate="print"/>
          <a:srcRect r="56439"/>
          <a:stretch>
            <a:fillRect/>
          </a:stretch>
        </p:blipFill>
        <p:spPr bwMode="auto">
          <a:xfrm>
            <a:off x="0" y="0"/>
            <a:ext cx="928662" cy="17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Połącz</a:t>
            </a:r>
          </a:p>
        </p:txBody>
      </p:sp>
      <p:pic>
        <p:nvPicPr>
          <p:cNvPr id="3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0" y="-285776"/>
            <a:ext cx="1571636" cy="2601141"/>
          </a:xfrm>
          <a:prstGeom prst="rect">
            <a:avLst/>
          </a:prstGeom>
          <a:noFill/>
        </p:spPr>
      </p:pic>
      <p:pic>
        <p:nvPicPr>
          <p:cNvPr id="4" name="Picture 2" descr="Boy In Classic Black Suit Happy Schoolkid In Vector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67" r="27383" b="15895"/>
          <a:stretch>
            <a:fillRect/>
          </a:stretch>
        </p:blipFill>
        <p:spPr bwMode="auto">
          <a:xfrm>
            <a:off x="0" y="1928802"/>
            <a:ext cx="1571636" cy="2553898"/>
          </a:xfrm>
          <a:prstGeom prst="rect">
            <a:avLst/>
          </a:prstGeom>
          <a:noFill/>
        </p:spPr>
      </p:pic>
      <p:pic>
        <p:nvPicPr>
          <p:cNvPr id="5" name="Picture 2" descr="Boy In Classic Black Suit Happy Schoolkid In Vector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67" r="27383" b="15895"/>
          <a:stretch>
            <a:fillRect/>
          </a:stretch>
        </p:blipFill>
        <p:spPr bwMode="auto">
          <a:xfrm>
            <a:off x="7858148" y="-357214"/>
            <a:ext cx="1571636" cy="2553898"/>
          </a:xfrm>
          <a:prstGeom prst="rect">
            <a:avLst/>
          </a:prstGeom>
          <a:noFill/>
        </p:spPr>
      </p:pic>
      <p:pic>
        <p:nvPicPr>
          <p:cNvPr id="6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7746540" y="4545129"/>
            <a:ext cx="1397460" cy="2312871"/>
          </a:xfrm>
          <a:prstGeom prst="rect">
            <a:avLst/>
          </a:prstGeom>
          <a:noFill/>
        </p:spPr>
      </p:pic>
      <p:pic>
        <p:nvPicPr>
          <p:cNvPr id="7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27212"/>
            <a:ext cx="1643074" cy="2130788"/>
          </a:xfrm>
          <a:prstGeom prst="rect">
            <a:avLst/>
          </a:prstGeom>
          <a:noFill/>
        </p:spPr>
      </p:pic>
      <p:pic>
        <p:nvPicPr>
          <p:cNvPr id="8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26" y="2285992"/>
            <a:ext cx="1643074" cy="2130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Połącz mały obrazek </a:t>
            </a:r>
            <a:br>
              <a:rPr lang="pl-PL" dirty="0"/>
            </a:br>
            <a:r>
              <a:rPr lang="pl-PL" dirty="0"/>
              <a:t>z jego</a:t>
            </a:r>
            <a:br>
              <a:rPr lang="pl-PL" dirty="0"/>
            </a:br>
            <a:r>
              <a:rPr lang="pl-PL" dirty="0"/>
              <a:t>odpowiednikiem.</a:t>
            </a:r>
          </a:p>
        </p:txBody>
      </p:sp>
      <p:pic>
        <p:nvPicPr>
          <p:cNvPr id="3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357158" y="3714752"/>
            <a:ext cx="1571636" cy="2601141"/>
          </a:xfrm>
          <a:prstGeom prst="rect">
            <a:avLst/>
          </a:prstGeom>
          <a:noFill/>
        </p:spPr>
      </p:pic>
      <p:pic>
        <p:nvPicPr>
          <p:cNvPr id="4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6500826" y="0"/>
            <a:ext cx="2643174" cy="4374593"/>
          </a:xfrm>
          <a:prstGeom prst="rect">
            <a:avLst/>
          </a:prstGeom>
          <a:noFill/>
        </p:spPr>
      </p:pic>
      <p:pic>
        <p:nvPicPr>
          <p:cNvPr id="5" name="Picture 2" descr="Boy In Classic Black Suit Happy Schoolkid In Vector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67" r="27383" b="15895"/>
          <a:stretch>
            <a:fillRect/>
          </a:stretch>
        </p:blipFill>
        <p:spPr bwMode="auto">
          <a:xfrm>
            <a:off x="5357818" y="4000504"/>
            <a:ext cx="1571636" cy="2553898"/>
          </a:xfrm>
          <a:prstGeom prst="rect">
            <a:avLst/>
          </a:prstGeom>
          <a:noFill/>
        </p:spPr>
      </p:pic>
      <p:pic>
        <p:nvPicPr>
          <p:cNvPr id="6" name="Picture 2" descr="Boy In Classic Black Suit Happy Schoolkid In Vector 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67" r="27383" b="15895"/>
          <a:stretch>
            <a:fillRect/>
          </a:stretch>
        </p:blipFill>
        <p:spPr bwMode="auto">
          <a:xfrm>
            <a:off x="0" y="-428652"/>
            <a:ext cx="2571736" cy="4179054"/>
          </a:xfrm>
          <a:prstGeom prst="rect">
            <a:avLst/>
          </a:prstGeom>
          <a:noFill/>
        </p:spPr>
      </p:pic>
      <p:pic>
        <p:nvPicPr>
          <p:cNvPr id="7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2857496"/>
            <a:ext cx="2423812" cy="3143272"/>
          </a:xfrm>
          <a:prstGeom prst="rect">
            <a:avLst/>
          </a:prstGeom>
          <a:noFill/>
        </p:spPr>
      </p:pic>
      <p:pic>
        <p:nvPicPr>
          <p:cNvPr id="8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26" y="4500570"/>
            <a:ext cx="1643074" cy="2130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Dokończ według wzoru</a:t>
            </a:r>
          </a:p>
        </p:txBody>
      </p:sp>
      <p:pic>
        <p:nvPicPr>
          <p:cNvPr id="3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357562"/>
            <a:ext cx="1872946" cy="2428892"/>
          </a:xfrm>
          <a:prstGeom prst="rect">
            <a:avLst/>
          </a:prstGeom>
          <a:noFill/>
        </p:spPr>
      </p:pic>
      <p:pic>
        <p:nvPicPr>
          <p:cNvPr id="4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357562"/>
            <a:ext cx="1785950" cy="2316073"/>
          </a:xfrm>
          <a:prstGeom prst="rect">
            <a:avLst/>
          </a:prstGeom>
          <a:noFill/>
        </p:spPr>
      </p:pic>
      <p:pic>
        <p:nvPicPr>
          <p:cNvPr id="5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4786314" y="3143248"/>
            <a:ext cx="1571636" cy="2601141"/>
          </a:xfrm>
          <a:prstGeom prst="rect">
            <a:avLst/>
          </a:prstGeom>
          <a:noFill/>
        </p:spPr>
      </p:pic>
      <p:pic>
        <p:nvPicPr>
          <p:cNvPr id="6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6643702" y="3214686"/>
            <a:ext cx="1571636" cy="2601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Policz</a:t>
            </a:r>
          </a:p>
        </p:txBody>
      </p:sp>
      <p:pic>
        <p:nvPicPr>
          <p:cNvPr id="3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428596" y="1428736"/>
            <a:ext cx="1571636" cy="2601141"/>
          </a:xfrm>
          <a:prstGeom prst="rect">
            <a:avLst/>
          </a:prstGeom>
          <a:noFill/>
        </p:spPr>
      </p:pic>
      <p:pic>
        <p:nvPicPr>
          <p:cNvPr id="4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2285984" y="1428736"/>
            <a:ext cx="1571636" cy="2601141"/>
          </a:xfrm>
          <a:prstGeom prst="rect">
            <a:avLst/>
          </a:prstGeom>
          <a:noFill/>
        </p:spPr>
      </p:pic>
      <p:pic>
        <p:nvPicPr>
          <p:cNvPr id="5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285720" y="4000504"/>
            <a:ext cx="1571636" cy="2601141"/>
          </a:xfrm>
          <a:prstGeom prst="rect">
            <a:avLst/>
          </a:prstGeom>
          <a:noFill/>
        </p:spPr>
      </p:pic>
      <p:pic>
        <p:nvPicPr>
          <p:cNvPr id="6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2143108" y="4071942"/>
            <a:ext cx="1571636" cy="2601141"/>
          </a:xfrm>
          <a:prstGeom prst="rect">
            <a:avLst/>
          </a:prstGeom>
          <a:noFill/>
        </p:spPr>
      </p:pic>
      <p:pic>
        <p:nvPicPr>
          <p:cNvPr id="7" name="Picture 2" descr="Boy In Classic Black Suit Happy Schoolkid In Vector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67" r="27383" b="15895"/>
          <a:stretch>
            <a:fillRect/>
          </a:stretch>
        </p:blipFill>
        <p:spPr bwMode="auto">
          <a:xfrm>
            <a:off x="5143504" y="1357298"/>
            <a:ext cx="1571636" cy="2553898"/>
          </a:xfrm>
          <a:prstGeom prst="rect">
            <a:avLst/>
          </a:prstGeom>
          <a:noFill/>
        </p:spPr>
      </p:pic>
      <p:pic>
        <p:nvPicPr>
          <p:cNvPr id="8" name="Picture 2" descr="Boy In Classic Black Suit Happy Schoolkid In Vector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67" r="27383" b="15895"/>
          <a:stretch>
            <a:fillRect/>
          </a:stretch>
        </p:blipFill>
        <p:spPr bwMode="auto">
          <a:xfrm>
            <a:off x="7000892" y="1428736"/>
            <a:ext cx="1571636" cy="2553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jest więcej?</a:t>
            </a:r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952" r="47619" b="7389"/>
          <a:stretch>
            <a:fillRect/>
          </a:stretch>
        </p:blipFill>
        <p:spPr bwMode="auto">
          <a:xfrm>
            <a:off x="500034" y="1500174"/>
            <a:ext cx="1357322" cy="3298680"/>
          </a:xfrm>
          <a:prstGeom prst="rect">
            <a:avLst/>
          </a:prstGeom>
          <a:noFill/>
        </p:spPr>
      </p:pic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952" r="47619" b="7389"/>
          <a:stretch>
            <a:fillRect/>
          </a:stretch>
        </p:blipFill>
        <p:spPr bwMode="auto">
          <a:xfrm>
            <a:off x="2143108" y="1571612"/>
            <a:ext cx="1357322" cy="3298680"/>
          </a:xfrm>
          <a:prstGeom prst="rect">
            <a:avLst/>
          </a:prstGeom>
          <a:noFill/>
        </p:spPr>
      </p:pic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952" r="47619" b="7389"/>
          <a:stretch>
            <a:fillRect/>
          </a:stretch>
        </p:blipFill>
        <p:spPr bwMode="auto">
          <a:xfrm>
            <a:off x="6858016" y="1714488"/>
            <a:ext cx="1357322" cy="3298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jest mniej?</a:t>
            </a:r>
          </a:p>
        </p:txBody>
      </p:sp>
      <p:pic>
        <p:nvPicPr>
          <p:cNvPr id="3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1054" y="1714488"/>
            <a:ext cx="1872946" cy="2428892"/>
          </a:xfrm>
          <a:prstGeom prst="rect">
            <a:avLst/>
          </a:prstGeom>
          <a:noFill/>
        </p:spPr>
      </p:pic>
      <p:pic>
        <p:nvPicPr>
          <p:cNvPr id="4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1857364"/>
            <a:ext cx="1872946" cy="2428892"/>
          </a:xfrm>
          <a:prstGeom prst="rect">
            <a:avLst/>
          </a:prstGeom>
          <a:noFill/>
        </p:spPr>
      </p:pic>
      <p:pic>
        <p:nvPicPr>
          <p:cNvPr id="5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4143380"/>
            <a:ext cx="1872946" cy="2428892"/>
          </a:xfrm>
          <a:prstGeom prst="rect">
            <a:avLst/>
          </a:prstGeom>
          <a:noFill/>
        </p:spPr>
      </p:pic>
      <p:pic>
        <p:nvPicPr>
          <p:cNvPr id="6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785926"/>
            <a:ext cx="1872946" cy="2428892"/>
          </a:xfrm>
          <a:prstGeom prst="rect">
            <a:avLst/>
          </a:prstGeom>
          <a:noFill/>
        </p:spPr>
      </p:pic>
      <p:pic>
        <p:nvPicPr>
          <p:cNvPr id="7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785926"/>
            <a:ext cx="1872946" cy="2428892"/>
          </a:xfrm>
          <a:prstGeom prst="rect">
            <a:avLst/>
          </a:prstGeom>
          <a:noFill/>
        </p:spPr>
      </p:pic>
      <p:pic>
        <p:nvPicPr>
          <p:cNvPr id="8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728" y="4235633"/>
            <a:ext cx="1872946" cy="2428892"/>
          </a:xfrm>
          <a:prstGeom prst="rect">
            <a:avLst/>
          </a:prstGeom>
          <a:noFill/>
        </p:spPr>
      </p:pic>
      <p:pic>
        <p:nvPicPr>
          <p:cNvPr id="9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4214818"/>
            <a:ext cx="1872946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MAMA</a:t>
            </a:r>
            <a:br>
              <a:rPr lang="pl-PL" dirty="0"/>
            </a:br>
            <a:r>
              <a:rPr lang="pl-PL" dirty="0"/>
              <a:t>MA – </a:t>
            </a:r>
            <a:r>
              <a:rPr lang="pl-PL" dirty="0" err="1"/>
              <a:t>MA</a:t>
            </a:r>
            <a:endParaRPr lang="pl-PL" dirty="0"/>
          </a:p>
        </p:txBody>
      </p:sp>
      <p:pic>
        <p:nvPicPr>
          <p:cNvPr id="14338" name="Picture 2" descr="C:\Users\Admin\Desktop\ooo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92" r="24661"/>
          <a:stretch>
            <a:fillRect/>
          </a:stretch>
        </p:blipFill>
        <p:spPr bwMode="auto">
          <a:xfrm>
            <a:off x="3286116" y="0"/>
            <a:ext cx="2643206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1357298"/>
            <a:ext cx="9144000" cy="400050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1143000"/>
          </a:xfrm>
        </p:spPr>
        <p:txBody>
          <a:bodyPr>
            <a:noAutofit/>
          </a:bodyPr>
          <a:lstStyle/>
          <a:p>
            <a:r>
              <a:rPr lang="pl-PL" sz="5400" b="1" dirty="0"/>
              <a:t>Dziękuję za obejrzenie prezentacji!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TATA</a:t>
            </a:r>
            <a:br>
              <a:rPr lang="pl-PL" dirty="0"/>
            </a:br>
            <a:r>
              <a:rPr lang="pl-PL" dirty="0"/>
              <a:t>TA - </a:t>
            </a:r>
            <a:r>
              <a:rPr lang="pl-PL" dirty="0" err="1"/>
              <a:t>TA</a:t>
            </a:r>
            <a:endParaRPr lang="pl-PL" dirty="0"/>
          </a:p>
        </p:txBody>
      </p:sp>
      <p:pic>
        <p:nvPicPr>
          <p:cNvPr id="15362" name="Picture 2" descr="C:\Users\Admin\Desktop\LLLLLLLLLL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62" r="22113" b="1770"/>
          <a:stretch>
            <a:fillRect/>
          </a:stretch>
        </p:blipFill>
        <p:spPr bwMode="auto">
          <a:xfrm>
            <a:off x="2714612" y="0"/>
            <a:ext cx="3571900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5429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RODZICE</a:t>
            </a:r>
            <a:br>
              <a:rPr lang="pl-PL" dirty="0"/>
            </a:br>
            <a:r>
              <a:rPr lang="pl-PL" dirty="0"/>
              <a:t>RO – DZI - CE</a:t>
            </a:r>
          </a:p>
        </p:txBody>
      </p:sp>
      <p:pic>
        <p:nvPicPr>
          <p:cNvPr id="4" name="Picture 2" descr="C:\Users\Admin\Desktop\ooo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92" r="24661"/>
          <a:stretch>
            <a:fillRect/>
          </a:stretch>
        </p:blipFill>
        <p:spPr bwMode="auto">
          <a:xfrm>
            <a:off x="1714480" y="0"/>
            <a:ext cx="2643206" cy="5334000"/>
          </a:xfrm>
          <a:prstGeom prst="rect">
            <a:avLst/>
          </a:prstGeom>
          <a:noFill/>
        </p:spPr>
      </p:pic>
      <p:pic>
        <p:nvPicPr>
          <p:cNvPr id="5" name="Picture 2" descr="C:\Users\Admin\Desktop\LLLLLLLLLL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62" r="22113" b="1770"/>
          <a:stretch>
            <a:fillRect/>
          </a:stretch>
        </p:blipFill>
        <p:spPr bwMode="auto">
          <a:xfrm>
            <a:off x="4286248" y="0"/>
            <a:ext cx="3571900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55721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CÓRKA</a:t>
            </a:r>
            <a:br>
              <a:rPr lang="pl-PL" dirty="0"/>
            </a:br>
            <a:r>
              <a:rPr lang="pl-PL" dirty="0"/>
              <a:t>CÓR - KA</a:t>
            </a:r>
          </a:p>
        </p:txBody>
      </p:sp>
      <p:pic>
        <p:nvPicPr>
          <p:cNvPr id="18436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2857488" y="0"/>
            <a:ext cx="3286148" cy="5438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5500702"/>
            <a:ext cx="8229600" cy="1143000"/>
          </a:xfrm>
        </p:spPr>
        <p:txBody>
          <a:bodyPr/>
          <a:lstStyle/>
          <a:p>
            <a:r>
              <a:rPr lang="pl-PL" b="1" dirty="0"/>
              <a:t>SYN</a:t>
            </a:r>
          </a:p>
        </p:txBody>
      </p:sp>
      <p:pic>
        <p:nvPicPr>
          <p:cNvPr id="17410" name="Picture 2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1518" b="5157"/>
          <a:stretch>
            <a:fillRect/>
          </a:stretch>
        </p:blipFill>
        <p:spPr bwMode="auto">
          <a:xfrm>
            <a:off x="2928926" y="0"/>
            <a:ext cx="289081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DZIECI</a:t>
            </a:r>
            <a:br>
              <a:rPr lang="pl-PL" dirty="0"/>
            </a:br>
            <a:r>
              <a:rPr lang="pl-PL" dirty="0"/>
              <a:t>DZIE - CI</a:t>
            </a:r>
          </a:p>
        </p:txBody>
      </p:sp>
      <p:pic>
        <p:nvPicPr>
          <p:cNvPr id="36866" name="Picture 2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0"/>
            <a:ext cx="5962650" cy="572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SIOSTRA</a:t>
            </a:r>
            <a:br>
              <a:rPr lang="pl-PL" dirty="0"/>
            </a:br>
            <a:r>
              <a:rPr lang="pl-PL" dirty="0"/>
              <a:t>SIO - STRA</a:t>
            </a:r>
          </a:p>
        </p:txBody>
      </p:sp>
      <p:pic>
        <p:nvPicPr>
          <p:cNvPr id="16386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08266"/>
            <a:ext cx="4071966" cy="5280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141</Words>
  <Application>Microsoft Office PowerPoint</Application>
  <PresentationFormat>Pokaz na ekranie (4:3)</PresentationFormat>
  <Paragraphs>27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4" baseType="lpstr">
      <vt:lpstr>Arial</vt:lpstr>
      <vt:lpstr>Calibri</vt:lpstr>
      <vt:lpstr>Gabriola</vt:lpstr>
      <vt:lpstr>Motyw pakietu Office</vt:lpstr>
      <vt:lpstr>Moja rodzina</vt:lpstr>
      <vt:lpstr>Prezentacja programu PowerPoint</vt:lpstr>
      <vt:lpstr>MAMA MA – MA</vt:lpstr>
      <vt:lpstr>TATA TA - TA</vt:lpstr>
      <vt:lpstr>RODZICE RO – DZI - CE</vt:lpstr>
      <vt:lpstr>CÓRKA CÓR - KA</vt:lpstr>
      <vt:lpstr>SYN</vt:lpstr>
      <vt:lpstr>DZIECI DZIE - CI</vt:lpstr>
      <vt:lpstr>SIOSTRA SIO - STRA</vt:lpstr>
      <vt:lpstr>BRAT</vt:lpstr>
      <vt:lpstr>Rodzeństwo Ro – dzeń - stwo</vt:lpstr>
      <vt:lpstr>NIEMOWLĘ N IE – MO - WLĘ </vt:lpstr>
      <vt:lpstr>BABCIA BAB - CIA</vt:lpstr>
      <vt:lpstr>DZIADEK DZIA - DEK</vt:lpstr>
      <vt:lpstr>  Dziadkowie         Dziad – ko - wie</vt:lpstr>
      <vt:lpstr>CIOCIA CIO - CIA</vt:lpstr>
      <vt:lpstr>WUJA WU - JA</vt:lpstr>
      <vt:lpstr>KUZYN            KUZYNKA       KU - ZYN         KU – ZYN- KA</vt:lpstr>
      <vt:lpstr>Prezentacja programu PowerPoint</vt:lpstr>
      <vt:lpstr>Wymień członków swojej rodziny</vt:lpstr>
      <vt:lpstr>Prezentacja programu PowerPoint</vt:lpstr>
      <vt:lpstr>Prezentacja programu PowerPoint</vt:lpstr>
      <vt:lpstr>Prezentacja programu PowerPoint</vt:lpstr>
      <vt:lpstr>Połącz</vt:lpstr>
      <vt:lpstr>Połącz mały obrazek  z jego odpowiednikiem.</vt:lpstr>
      <vt:lpstr>Dokończ według wzoru</vt:lpstr>
      <vt:lpstr>Policz</vt:lpstr>
      <vt:lpstr>Gdzie jest więcej?</vt:lpstr>
      <vt:lpstr>Gdzie jest mniej?</vt:lpstr>
      <vt:lpstr>Dziękuję za obejrzenie prezentacji!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rodzina</dc:title>
  <dc:creator>Admin</dc:creator>
  <cp:lastModifiedBy>Admin</cp:lastModifiedBy>
  <cp:revision>8</cp:revision>
  <dcterms:created xsi:type="dcterms:W3CDTF">2020-05-01T12:41:17Z</dcterms:created>
  <dcterms:modified xsi:type="dcterms:W3CDTF">2020-05-07T19:57:24Z</dcterms:modified>
</cp:coreProperties>
</file>